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25"/>
  </p:notesMasterIdLst>
  <p:handoutMasterIdLst>
    <p:handoutMasterId r:id="rId26"/>
  </p:handoutMasterIdLst>
  <p:sldIdLst>
    <p:sldId id="2290" r:id="rId2"/>
    <p:sldId id="2289" r:id="rId3"/>
    <p:sldId id="2291" r:id="rId4"/>
    <p:sldId id="2292" r:id="rId5"/>
    <p:sldId id="2293" r:id="rId6"/>
    <p:sldId id="2294" r:id="rId7"/>
    <p:sldId id="2295" r:id="rId8"/>
    <p:sldId id="2220" r:id="rId9"/>
    <p:sldId id="2221" r:id="rId10"/>
    <p:sldId id="2198" r:id="rId11"/>
    <p:sldId id="2145" r:id="rId12"/>
    <p:sldId id="2296" r:id="rId13"/>
    <p:sldId id="2297" r:id="rId14"/>
    <p:sldId id="2298" r:id="rId15"/>
    <p:sldId id="2224" r:id="rId16"/>
    <p:sldId id="2225" r:id="rId17"/>
    <p:sldId id="2299" r:id="rId18"/>
    <p:sldId id="2300" r:id="rId19"/>
    <p:sldId id="2301" r:id="rId20"/>
    <p:sldId id="2302" r:id="rId21"/>
    <p:sldId id="2303" r:id="rId22"/>
    <p:sldId id="2304" r:id="rId23"/>
    <p:sldId id="209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FF0003"/>
    <a:srgbClr val="66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 autoAdjust="0"/>
    <p:restoredTop sz="82126" autoAdjust="0"/>
  </p:normalViewPr>
  <p:slideViewPr>
    <p:cSldViewPr snapToObjects="1">
      <p:cViewPr varScale="1">
        <p:scale>
          <a:sx n="57" d="100"/>
          <a:sy n="57" d="100"/>
        </p:scale>
        <p:origin x="1120" y="168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spersky.com/blog/mwc2018-insecure-iot/21343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red.com/2016/05/flaws-samsungs-smart-home-let-hackers-unlock-doors-set-off-fire-alarms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measure synchronicity, we observed measurements that describe how a client and server take turns sending data within the context of an ADU.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243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Contexto</a:t>
            </a:r>
            <a:r>
              <a:rPr lang="en-US" dirty="0"/>
              <a:t>: tempo,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89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https://www.kaspersky.com/blog/mwc2018-insecure-iot/21343/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https://www.wired.com/2016/05/flaws-samsungs-smart-home-let-hackers-unlock-doors-set-off-fire-alarms/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8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Safety of a system refers to the degree of expectation that the device/system will not cause any harm or damage. It is defined in ISO/IEC 15026 as follows: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15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2: 1 shows the state models of the expected and actual behavior of the Smoke-Alarm app. The app fails because of a bug which halts the alarm when smoke is present. 2 shows the state models of the Smoke-Alarm and Water-Leak-Detector apps violating a property when they installed together. The environment fails when the apps interact–the Water-Leak-Detector app shuts off water valve when a fire is detected.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05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6A8-0745-074A-B161-766CE3CE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8382000" cy="914400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gravar</a:t>
            </a:r>
            <a:r>
              <a:rPr lang="en-US" dirty="0"/>
              <a:t> audio </a:t>
            </a:r>
            <a:r>
              <a:rPr lang="en-US" dirty="0" err="1"/>
              <a:t>subrepticiamente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D92C4-0D23-E649-B166-59ACAF40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A0E21-2001-2141-9B17-E4C7F89B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4734-1F7B-7C4B-A5B6-B20A88237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35C94-6EA3-034C-8298-4ADBCB8E27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To covertly record audio from Alexa enabled devices, create a voice activated application (Alexa skill)</a:t>
            </a:r>
          </a:p>
          <a:p>
            <a:pPr lvl="1"/>
            <a:r>
              <a:rPr lang="en-US" sz="2000" dirty="0"/>
              <a:t>The application posed as a simple application for solving math problems but instead recorded audio indefinitely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93F11B-C459-0C40-801A-C03F3F117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3733800"/>
            <a:ext cx="5016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627DAF-D2EA-EB4E-AA6A-80C50D9E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sérios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SmartThings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14ED6-D2A4-E242-9A60-CEDF1D5E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15F1-0C0B-2342-83C7-29739710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3AE-6C30-914B-9E0A-91F2BAEF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7B2434-C765-FF4E-A2C1-6CA8CC5F5F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as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b="1" dirty="0" err="1"/>
              <a:t>acesso</a:t>
            </a:r>
            <a:r>
              <a:rPr lang="en-US" b="1" dirty="0"/>
              <a:t> </a:t>
            </a:r>
            <a:r>
              <a:rPr lang="en-US" b="1" dirty="0" err="1"/>
              <a:t>abusivo</a:t>
            </a:r>
            <a:r>
              <a:rPr lang="en-US" b="1" dirty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smartdevices</a:t>
            </a:r>
            <a:r>
              <a:rPr lang="en-US" dirty="0"/>
              <a:t> dos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as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efectuem</a:t>
            </a:r>
            <a:r>
              <a:rPr lang="en-US" dirty="0"/>
              <a:t> </a:t>
            </a:r>
            <a:r>
              <a:rPr lang="en-US" b="1" dirty="0" err="1"/>
              <a:t>acções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o </a:t>
            </a:r>
            <a:r>
              <a:rPr lang="en-US" b="1" dirty="0" err="1"/>
              <a:t>conhecimento</a:t>
            </a:r>
            <a:r>
              <a:rPr lang="en-US" b="1" dirty="0"/>
              <a:t> </a:t>
            </a:r>
            <a:r>
              <a:rPr lang="en-US" dirty="0"/>
              <a:t>dos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b="1" dirty="0" err="1"/>
              <a:t>interfiram</a:t>
            </a:r>
            <a:r>
              <a:rPr lang="en-US" b="1" dirty="0"/>
              <a:t> entre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causando</a:t>
            </a:r>
            <a:r>
              <a:rPr lang="en-US" b="1" dirty="0"/>
              <a:t> </a:t>
            </a:r>
            <a:r>
              <a:rPr lang="en-US" b="1" dirty="0" err="1"/>
              <a:t>problemas</a:t>
            </a:r>
            <a:r>
              <a:rPr lang="en-US" b="1" dirty="0"/>
              <a:t> de </a:t>
            </a:r>
            <a:r>
              <a:rPr lang="en-US" b="1" dirty="0" err="1"/>
              <a:t>segurança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AFEF0-8AC6-A947-804F-8A16ABA3AE8D}"/>
              </a:ext>
            </a:extLst>
          </p:cNvPr>
          <p:cNvSpPr/>
          <p:nvPr/>
        </p:nvSpPr>
        <p:spPr>
          <a:xfrm>
            <a:off x="190500" y="4724400"/>
            <a:ext cx="8763000" cy="12954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92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Uma data de </a:t>
            </a:r>
            <a:r>
              <a:rPr lang="en-US" dirty="0" err="1"/>
              <a:t>problemas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4F533F-0A8A-304D-B94D-7A8DA43A8C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6BDF-3818-AB4C-8E1C-70A7C413E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" y="1219200"/>
            <a:ext cx="9144000" cy="47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7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62DD-EB9E-5D42-9F5A-E506AE8F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foco</a:t>
            </a:r>
            <a:r>
              <a:rPr lang="en-US" dirty="0"/>
              <a:t> agora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28C4FB-63CC-C947-B176-32ED6DC6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493BC-34E2-954D-9977-0E5DDAC3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F70BEC-10AF-DE42-84BE-0B566F83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40422-757F-7744-949B-4A80E8FBB97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/>
          <a:lstStyle/>
          <a:p>
            <a:pPr lvl="4"/>
            <a:endParaRPr lang="en-US" dirty="0"/>
          </a:p>
          <a:p>
            <a:r>
              <a:rPr lang="en-US" dirty="0"/>
              <a:t>How do we ensure IoT implementations and environments adhere to safety and security properties?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274A5-1F72-C348-9A53-5AA074B6D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700" y="2895600"/>
            <a:ext cx="2413000" cy="193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A4B6F-28F8-CB41-9450-06D3976ED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4953000"/>
            <a:ext cx="842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90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E02-A7BC-944C-8F34-4D313E3F2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violações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E6B87-75CC-854D-ABC6-B8E40E12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E6807-2947-7C46-B222-DFFB9719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62B5D-0F9F-A741-A45A-77926BE7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8144C2-CA1D-874A-9420-A6F596D39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" y="1670050"/>
            <a:ext cx="78613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6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D1183-F66F-FE4C-9408-3C3AB4D4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Soteria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8C172-1DAC-A949-9704-146E8720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D2612-E831-544D-977F-58612E218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FED5F-E790-3C4D-B7FE-984619BCF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DF130-4A53-E044-A249-7703E5BF656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IoT platforms cannot evaluate whether an IoT app or environment (collection of apps) is safe, secure, and operates correctly </a:t>
            </a:r>
          </a:p>
          <a:p>
            <a:pPr lvl="1"/>
            <a:r>
              <a:rPr lang="en-US" sz="2000" dirty="0" err="1"/>
              <a:t>Soteria</a:t>
            </a:r>
            <a:r>
              <a:rPr lang="en-US" sz="2000" dirty="0"/>
              <a:t> is a static analysis system that provides formal verification by model checking of IoT apps 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E2A9A-55BB-DC41-A299-D81AB8392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48" y="3810000"/>
            <a:ext cx="6527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98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41B03-1029-0E43-9FCF-4C0303C6E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Extracção</a:t>
            </a:r>
            <a:r>
              <a:rPr lang="en-US" dirty="0"/>
              <a:t> de um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estado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5628B9-BAF0-CE47-8A86-073B33863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C2E53-F78F-F94A-9826-17165516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62320-3CEC-3B40-AC70-22757B3D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1E95D-2298-C44F-BD21-D77F4D4E7F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state model?</a:t>
            </a:r>
          </a:p>
          <a:p>
            <a:pPr lvl="1"/>
            <a:r>
              <a:rPr lang="en-US" dirty="0"/>
              <a:t>States and transitions </a:t>
            </a:r>
          </a:p>
          <a:p>
            <a:endParaRPr lang="en-US" dirty="0"/>
          </a:p>
          <a:p>
            <a:r>
              <a:rPr lang="en-US" dirty="0"/>
              <a:t>In IoT applications...</a:t>
            </a:r>
          </a:p>
          <a:p>
            <a:pPr lvl="1"/>
            <a:r>
              <a:rPr lang="en-US" dirty="0"/>
              <a:t>States: Device attributes</a:t>
            </a:r>
          </a:p>
          <a:p>
            <a:pPr lvl="1"/>
            <a:r>
              <a:rPr lang="en-US" dirty="0"/>
              <a:t>Transitions: Events changing the attributes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Challenges...</a:t>
            </a:r>
          </a:p>
          <a:p>
            <a:pPr lvl="1"/>
            <a:r>
              <a:rPr lang="en-US" dirty="0"/>
              <a:t>State-explosion problem</a:t>
            </a:r>
          </a:p>
          <a:p>
            <a:pPr lvl="1"/>
            <a:r>
              <a:rPr lang="en-US" dirty="0"/>
              <a:t>Conditional device attribute changes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2C943-0AB1-E049-9157-9E4A4B52E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371600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0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9D8F2-991B-FE4F-9991-435B02E6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device attribute changes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01A6EA-3890-454B-962D-BC790DC5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06E499-70AF-8B49-8F16-1768A945B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1608C-48B6-8746-B7C2-55BA5F2E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2C52C-FE19-084E-BFE3-4224175D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833"/>
            <a:ext cx="9144000" cy="42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42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21EE-13CC-0E4E-B32F-B0B3D37DD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Construção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29DE1E-91FB-F245-A0E8-4C22DC9C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D87DD7-D5FF-2F46-B5CC-131F5E1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CED1A-A229-5143-8BB0-584B9B1E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03B3A-D84B-2647-A36D-7469800F5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17" y="1854200"/>
            <a:ext cx="8825783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7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8744D-B7BC-EC46-8A8C-AFCB2ED5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Identificação</a:t>
            </a:r>
            <a:r>
              <a:rPr lang="en-US" dirty="0"/>
              <a:t> de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F4E2C-C1EB-9147-A47D-ED03BF6C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46E67-1E94-334C-9716-7DB8BB7F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E6FD5C-CBFD-9043-9611-F48A47D0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567C-801F-144B-952E-B50EE2868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78662"/>
            <a:ext cx="8936972" cy="30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6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22E0-4338-7540-A155-A1C117F7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Validação</a:t>
            </a:r>
            <a:r>
              <a:rPr lang="en-US" dirty="0"/>
              <a:t> das </a:t>
            </a:r>
            <a:r>
              <a:rPr lang="en-US" dirty="0" err="1"/>
              <a:t>propriedades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B7DE7-61CD-0340-91F3-6A59FAD6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C5F279-B530-4746-AD46-5409817AE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CF4F4-1694-924E-91D7-3EA00CE7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F60B3-6DB2-E747-81B1-8D5844D9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2" y="1638300"/>
            <a:ext cx="8544398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5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26A8-0745-074A-B161-766CE3CE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8382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IoT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pouca</a:t>
            </a:r>
            <a:r>
              <a:rPr lang="en-US" dirty="0"/>
              <a:t> </a:t>
            </a:r>
            <a:r>
              <a:rPr lang="en-US" dirty="0" err="1"/>
              <a:t>transparência</a:t>
            </a:r>
            <a:r>
              <a:rPr lang="en-US" dirty="0"/>
              <a:t> de </a:t>
            </a:r>
            <a:r>
              <a:rPr lang="en-US" dirty="0" err="1"/>
              <a:t>comportamento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D92C4-0D23-E649-B166-59ACAF40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A0E21-2001-2141-9B17-E4C7F89B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B84734-1F7B-7C4B-A5B6-B20A88237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35C94-6EA3-034C-8298-4ADBCB8E27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41910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permitir</a:t>
            </a:r>
            <a:r>
              <a:rPr lang="en-US" sz="2400" dirty="0"/>
              <a:t> a um </a:t>
            </a:r>
            <a:r>
              <a:rPr lang="en-US" sz="2400" dirty="0" err="1"/>
              <a:t>atacante</a:t>
            </a:r>
            <a:r>
              <a:rPr lang="en-US" sz="2400" dirty="0"/>
              <a:t> </a:t>
            </a:r>
            <a:r>
              <a:rPr lang="en-US" sz="2400" dirty="0" err="1"/>
              <a:t>executar</a:t>
            </a:r>
            <a:r>
              <a:rPr lang="en-US" sz="2400" dirty="0"/>
              <a:t> </a:t>
            </a:r>
            <a:r>
              <a:rPr lang="en-US" sz="2400" dirty="0" err="1"/>
              <a:t>comportamento</a:t>
            </a:r>
            <a:r>
              <a:rPr lang="en-US" sz="2400" dirty="0"/>
              <a:t> </a:t>
            </a:r>
            <a:r>
              <a:rPr lang="en-US" sz="2400" dirty="0" err="1"/>
              <a:t>malicioso</a:t>
            </a:r>
            <a:r>
              <a:rPr lang="en-US" sz="2400" dirty="0"/>
              <a:t>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conhecimento</a:t>
            </a:r>
            <a:r>
              <a:rPr lang="en-US" sz="2400" dirty="0"/>
              <a:t> do </a:t>
            </a:r>
            <a:r>
              <a:rPr lang="en-US" sz="2400" dirty="0" err="1"/>
              <a:t>utilizador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03BE7-CB9F-C446-93BA-48C0E5335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092" y="1359448"/>
            <a:ext cx="4251708" cy="47365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C4E505-C465-BA47-9DE4-2C1631E3D539}"/>
              </a:ext>
            </a:extLst>
          </p:cNvPr>
          <p:cNvSpPr/>
          <p:nvPr/>
        </p:nvSpPr>
        <p:spPr>
          <a:xfrm>
            <a:off x="304800" y="4572000"/>
            <a:ext cx="4191000" cy="143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to provide transparency and control of behaviors of otherwise resource constrained smart home IoT devices?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17668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85A8-9445-C847-9062-882D5AFFC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Soteria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acção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8B5E5-B07D-F947-AFD5-7196DB904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78CE1-25D6-5E4F-A76D-413959F4E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A7960-0688-A144-98DE-3E7AA864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76205-D8F8-4147-9B2C-2EE53C44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2" y="1704975"/>
            <a:ext cx="7988300" cy="401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E866F-4CCC-F148-8509-79023ECB8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5481637"/>
            <a:ext cx="368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6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F86A0-2DAE-C14B-9652-75717040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r>
              <a:rPr lang="en-US" dirty="0"/>
              <a:t>: Individual app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46DB1-D1D4-9647-93EC-B60E7BB9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49F86-7B65-D642-B5FC-4F9C385B1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99E11-CF66-8C48-AF0D-D43B1A0AF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4B8549-F5CF-D543-A298-EAA3816A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6" y="1638300"/>
            <a:ext cx="8297964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4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A34B9-2E54-6C4B-A1E3-63617CDE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r>
              <a:rPr lang="en-US" dirty="0"/>
              <a:t>: Multi-app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B749C-A0FE-724A-9C3F-548601A0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C9CEB-9F02-AF4A-B172-1F167354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AB343-9392-6F4F-9E8E-DDC979152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1423B4-5599-1D4B-9BF6-240A7CC5F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24" y="1428750"/>
            <a:ext cx="8350976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9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3"/>
            <a:endParaRPr lang="en-US" dirty="0"/>
          </a:p>
          <a:p>
            <a:r>
              <a:rPr lang="en-US" dirty="0"/>
              <a:t>IoT </a:t>
            </a:r>
            <a:r>
              <a:rPr lang="en-US" dirty="0" err="1"/>
              <a:t>promete</a:t>
            </a:r>
            <a:r>
              <a:rPr lang="en-US" dirty="0"/>
              <a:t>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traz</a:t>
            </a:r>
            <a:r>
              <a:rPr lang="en-US" dirty="0"/>
              <a:t> </a:t>
            </a:r>
            <a:r>
              <a:rPr lang="en-US" dirty="0" err="1"/>
              <a:t>consigo</a:t>
            </a:r>
            <a:r>
              <a:rPr lang="en-US" dirty="0"/>
              <a:t> </a:t>
            </a:r>
            <a:r>
              <a:rPr lang="en-US" dirty="0" err="1"/>
              <a:t>numerosos</a:t>
            </a:r>
            <a:r>
              <a:rPr lang="en-US" dirty="0"/>
              <a:t> </a:t>
            </a:r>
            <a:r>
              <a:rPr lang="en-US" dirty="0" err="1"/>
              <a:t>riscos</a:t>
            </a:r>
            <a:r>
              <a:rPr lang="en-US" dirty="0"/>
              <a:t> de </a:t>
            </a:r>
            <a:r>
              <a:rPr lang="en-US" i="1" dirty="0"/>
              <a:t>security</a:t>
            </a:r>
            <a:r>
              <a:rPr lang="en-US" dirty="0"/>
              <a:t> e </a:t>
            </a:r>
            <a:r>
              <a:rPr lang="en-US" i="1" dirty="0"/>
              <a:t>safety</a:t>
            </a:r>
          </a:p>
          <a:p>
            <a:endParaRPr lang="en-US" dirty="0"/>
          </a:p>
          <a:p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desses</a:t>
            </a:r>
            <a:r>
              <a:rPr lang="en-US" dirty="0"/>
              <a:t> </a:t>
            </a:r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amplamente</a:t>
            </a:r>
            <a:r>
              <a:rPr lang="en-US" dirty="0"/>
              <a:t> </a:t>
            </a:r>
            <a:r>
              <a:rPr lang="en-US" dirty="0" err="1"/>
              <a:t>estudados</a:t>
            </a:r>
            <a:r>
              <a:rPr lang="en-US" dirty="0"/>
              <a:t> 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consequências</a:t>
            </a:r>
            <a:r>
              <a:rPr lang="en-US" dirty="0"/>
              <a:t> graves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demonstrado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numerosos</a:t>
            </a:r>
            <a:r>
              <a:rPr lang="en-US" dirty="0"/>
              <a:t> </a:t>
            </a:r>
            <a:r>
              <a:rPr lang="en-US" dirty="0" err="1"/>
              <a:t>ataques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particular, a </a:t>
            </a:r>
            <a:r>
              <a:rPr lang="en-US" dirty="0" err="1"/>
              <a:t>plataforma</a:t>
            </a:r>
            <a:r>
              <a:rPr lang="en-US" dirty="0"/>
              <a:t> SmartThings </a:t>
            </a:r>
            <a:r>
              <a:rPr lang="en-US" dirty="0" err="1"/>
              <a:t>padece</a:t>
            </a:r>
            <a:r>
              <a:rPr lang="en-US" dirty="0"/>
              <a:t> de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que a </a:t>
            </a:r>
            <a:r>
              <a:rPr lang="en-US" dirty="0" err="1"/>
              <a:t>comunidade</a:t>
            </a:r>
            <a:r>
              <a:rPr lang="en-US" dirty="0"/>
              <a:t> de </a:t>
            </a:r>
            <a:r>
              <a:rPr lang="en-US" dirty="0" err="1"/>
              <a:t>investigadores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procurado</a:t>
            </a:r>
            <a:r>
              <a:rPr lang="en-US" dirty="0"/>
              <a:t> resolver com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soluções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BE54-1B57-E644-90BC-C0883F89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A700-8084-2846-A0C6-C1D5C979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B5756-9456-DC4E-8D36-C4ADE5C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8404-366F-8448-8F0B-2E7D74FD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70CCC-A16B-5B4A-9FA9-28E3598E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0C7A0-07A1-0340-9321-34CED6D415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4"/>
            <a:endParaRPr lang="en-US" b="1" dirty="0"/>
          </a:p>
          <a:p>
            <a:r>
              <a:rPr lang="en-US" b="1" dirty="0"/>
              <a:t>Behavior classification </a:t>
            </a:r>
            <a:endParaRPr lang="en-US" dirty="0"/>
          </a:p>
          <a:p>
            <a:pPr lvl="1"/>
            <a:r>
              <a:rPr lang="en-US" dirty="0"/>
              <a:t>Encrypted communications</a:t>
            </a:r>
          </a:p>
          <a:p>
            <a:pPr lvl="1"/>
            <a:r>
              <a:rPr lang="en-US" dirty="0"/>
              <a:t>Proprietary protocols</a:t>
            </a:r>
          </a:p>
          <a:p>
            <a:pPr lvl="1"/>
            <a:r>
              <a:rPr lang="en-US" dirty="0"/>
              <a:t>Using only transport headers </a:t>
            </a:r>
          </a:p>
          <a:p>
            <a:endParaRPr lang="en-US" b="1" dirty="0"/>
          </a:p>
          <a:p>
            <a:r>
              <a:rPr lang="en-US" b="1" dirty="0"/>
              <a:t>Network mediation </a:t>
            </a:r>
          </a:p>
          <a:p>
            <a:pPr lvl="1"/>
            <a:r>
              <a:rPr lang="en-US" dirty="0"/>
              <a:t>Flat IP address space</a:t>
            </a:r>
          </a:p>
          <a:p>
            <a:pPr lvl="1"/>
            <a:r>
              <a:rPr lang="en-US" dirty="0"/>
              <a:t>Cannot segment the network</a:t>
            </a:r>
          </a:p>
          <a:p>
            <a:pPr lvl="1"/>
            <a:r>
              <a:rPr lang="en-US" dirty="0"/>
              <a:t>Perpetually connected devices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066383-CE3F-F341-84AF-4811771C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496" y="1905000"/>
            <a:ext cx="362950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0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BA700-8084-2846-A0C6-C1D5C979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Abordagem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2B5756-9456-DC4E-8D36-C4ADE5CD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28404-366F-8448-8F0B-2E7D74FD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170CCC-A16B-5B4A-9FA9-28E3598E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60C7A0-07A1-0340-9321-34CED6D415F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343400" cy="4937760"/>
          </a:xfrm>
        </p:spPr>
        <p:txBody>
          <a:bodyPr>
            <a:normAutofit lnSpcReduction="10000"/>
          </a:bodyPr>
          <a:lstStyle/>
          <a:p>
            <a:pPr lvl="4"/>
            <a:endParaRPr lang="en-US" b="1" dirty="0"/>
          </a:p>
          <a:p>
            <a:r>
              <a:rPr lang="en-US" dirty="0"/>
              <a:t>Behavior classification </a:t>
            </a:r>
          </a:p>
          <a:p>
            <a:pPr lvl="1"/>
            <a:r>
              <a:rPr lang="en-US" dirty="0"/>
              <a:t>Classifies flows into known behaviors</a:t>
            </a:r>
          </a:p>
          <a:p>
            <a:pPr lvl="1"/>
            <a:r>
              <a:rPr lang="en-US" dirty="0"/>
              <a:t>Identifies when new behaviors occur</a:t>
            </a:r>
          </a:p>
          <a:p>
            <a:endParaRPr lang="en-US" b="1" dirty="0"/>
          </a:p>
          <a:p>
            <a:r>
              <a:rPr lang="en-US" dirty="0"/>
              <a:t>Policy enforcer </a:t>
            </a:r>
          </a:p>
          <a:p>
            <a:pPr lvl="1"/>
            <a:r>
              <a:rPr lang="en-US" dirty="0"/>
              <a:t>Translates policy into network rules</a:t>
            </a:r>
          </a:p>
          <a:p>
            <a:pPr lvl="1"/>
            <a:r>
              <a:rPr lang="en-US" dirty="0"/>
              <a:t>Uses OpenFlow modifications for traffic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84EC5-3CB1-E347-8101-E30E4DDA6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095500"/>
            <a:ext cx="3924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5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E32E-88A3-1946-A1CE-D72ED9E27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Comportamentos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DB12F7-96F0-364A-A3AA-BB67CD34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861C7-5B2A-CC47-87EC-C15A0D9F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616B9-A486-074F-ADB8-D8FB96460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E80B61-689C-054A-873E-99DC543F62C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Classify </a:t>
            </a:r>
            <a:r>
              <a:rPr lang="en-US" sz="2400" b="1" dirty="0"/>
              <a:t>just based on activity alone</a:t>
            </a:r>
            <a:r>
              <a:rPr lang="en-US" sz="2400" dirty="0"/>
              <a:t> insufficient; devices implement activities differently</a:t>
            </a:r>
          </a:p>
          <a:p>
            <a:endParaRPr lang="en-US" sz="2400" dirty="0"/>
          </a:p>
          <a:p>
            <a:r>
              <a:rPr lang="en-US" sz="2400" dirty="0"/>
              <a:t>Behaviors are a triple of </a:t>
            </a:r>
            <a:r>
              <a:rPr lang="en-US" sz="2400" b="1" dirty="0"/>
              <a:t>&lt;Vendor&gt;,&lt;Device&gt;,&lt;Activity&gt;,</a:t>
            </a:r>
            <a:r>
              <a:rPr lang="en-US" sz="2400" dirty="0"/>
              <a:t> examples: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&lt;Ring&gt;,&lt;Doorbell&gt;,&lt;Heartbeat&gt;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&lt;Ring&gt;,&lt;Doorbell&gt;,&lt;Video&gt;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&lt;Canary&gt;,&lt;Security Camera&gt;,&lt;Video&gt; </a:t>
            </a:r>
          </a:p>
          <a:p>
            <a:endParaRPr lang="en-US" sz="2400" dirty="0"/>
          </a:p>
          <a:p>
            <a:r>
              <a:rPr lang="en-US" sz="2400" dirty="0"/>
              <a:t>Behavior triples used to find the next nearest behavior to the vendor, type of device and activity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2700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53058-1004-0F4A-B7D6-0B1F6311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Classificação</a:t>
            </a:r>
            <a:r>
              <a:rPr lang="en-US" dirty="0"/>
              <a:t> de </a:t>
            </a:r>
            <a:r>
              <a:rPr lang="en-US" dirty="0" err="1"/>
              <a:t>tráfego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58A3A-4F60-C14C-97B5-6C32FC06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5757C-7725-744B-89F0-964F0D950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AA462-5DA1-D043-A747-F0EB8D10A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2AC28-AF49-8644-AD41-8D468A720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90" y="1968500"/>
            <a:ext cx="831331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17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4921-64A6-C647-9CF2-ACF8CF68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Features para </a:t>
            </a:r>
            <a:r>
              <a:rPr lang="en-US" dirty="0" err="1"/>
              <a:t>classificação</a:t>
            </a:r>
            <a:r>
              <a:rPr lang="en-US" dirty="0"/>
              <a:t> de </a:t>
            </a:r>
            <a:r>
              <a:rPr lang="en-US" dirty="0" err="1"/>
              <a:t>comportamento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15C29-B263-2544-990C-253856716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66748-4DCD-4646-9139-E5BCC4612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78479-6257-7C48-8867-179264B1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A87B1D-AD8B-114A-A783-3E101F9463B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1242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Throughput </a:t>
            </a:r>
          </a:p>
          <a:p>
            <a:endParaRPr lang="en-US" dirty="0"/>
          </a:p>
          <a:p>
            <a:r>
              <a:rPr lang="en-US" dirty="0"/>
              <a:t>Burstiness</a:t>
            </a:r>
          </a:p>
          <a:p>
            <a:endParaRPr lang="en-US" dirty="0"/>
          </a:p>
          <a:p>
            <a:r>
              <a:rPr lang="en-US" dirty="0"/>
              <a:t>Synchronicity</a:t>
            </a:r>
          </a:p>
          <a:p>
            <a:endParaRPr lang="en-US" dirty="0"/>
          </a:p>
          <a:p>
            <a:r>
              <a:rPr lang="en-US" dirty="0"/>
              <a:t>Duration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98E6E-524D-E343-ADA8-2A6AFF04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653" y="1637030"/>
            <a:ext cx="5663622" cy="384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8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4367-C6F6-D249-A3BC-936A743F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Classificação</a:t>
            </a:r>
            <a:r>
              <a:rPr lang="en-US" dirty="0"/>
              <a:t> dos </a:t>
            </a:r>
            <a:r>
              <a:rPr lang="en-US" dirty="0" err="1"/>
              <a:t>comportamentos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940C4-F9D0-AE48-B996-A0CFB0FCB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D366D-A5AF-7549-A856-CFAFE5A05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AFB5E-1DAA-A948-9447-ADB92E204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B5736-EC2F-714D-A9A8-6343D10B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916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E064-BEF7-FB4A-A88B-F979DDAB9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de </a:t>
            </a:r>
            <a:r>
              <a:rPr lang="en-US" dirty="0" err="1"/>
              <a:t>políticas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AEBC0-5080-B64C-959E-B60802D0D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5A0E7-C041-6443-B586-B996BD76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FACF3-9DB9-1E42-903F-B826CA0E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72ADB7-7CE8-754E-9533-E49566A5A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5565"/>
            <a:ext cx="9144000" cy="2730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979F41-C682-BF40-BC89-6C13247FE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5334000"/>
            <a:ext cx="6169152" cy="6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48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15820</TotalTime>
  <Words>807</Words>
  <Application>Microsoft Macintosh PowerPoint</Application>
  <PresentationFormat>On-screen Show (4:3)</PresentationFormat>
  <Paragraphs>173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Gill Sans MT</vt:lpstr>
      <vt:lpstr>Tw Cen MT</vt:lpstr>
      <vt:lpstr>Wingdings</vt:lpstr>
      <vt:lpstr>Wingdings 3</vt:lpstr>
      <vt:lpstr>santos_theme</vt:lpstr>
      <vt:lpstr>Como gravar audio subrepticiamente</vt:lpstr>
      <vt:lpstr>IoT oferece pouca transparência de comportamento</vt:lpstr>
      <vt:lpstr>Principais desafios</vt:lpstr>
      <vt:lpstr>Abordagem</vt:lpstr>
      <vt:lpstr>Comportamentos</vt:lpstr>
      <vt:lpstr>Classificação de tráfego</vt:lpstr>
      <vt:lpstr>Features para classificação de comportamento</vt:lpstr>
      <vt:lpstr>Classificação dos comportamentos</vt:lpstr>
      <vt:lpstr>Aplicação de políticas</vt:lpstr>
      <vt:lpstr>Três problemas sérios na plataforma SmartThings</vt:lpstr>
      <vt:lpstr>Uma data de problemas</vt:lpstr>
      <vt:lpstr>Nosso foco agora</vt:lpstr>
      <vt:lpstr>Exemplos de violações de segurança</vt:lpstr>
      <vt:lpstr>O sistema Soteria</vt:lpstr>
      <vt:lpstr>Extracção de um modelo de estado</vt:lpstr>
      <vt:lpstr>Conditional device attribute changes</vt:lpstr>
      <vt:lpstr>Construção do modelo</vt:lpstr>
      <vt:lpstr>Identificação de propriedades de segurança</vt:lpstr>
      <vt:lpstr>Validação das propriedades</vt:lpstr>
      <vt:lpstr>Soteria em acção</vt:lpstr>
      <vt:lpstr>Avaliação: Individual app analysis</vt:lpstr>
      <vt:lpstr>Avaliação: Multi-app analysis</vt:lpstr>
      <vt:lpstr>Conclusões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4082</cp:revision>
  <cp:lastPrinted>2019-07-09T01:35:01Z</cp:lastPrinted>
  <dcterms:created xsi:type="dcterms:W3CDTF">2012-05-28T08:58:25Z</dcterms:created>
  <dcterms:modified xsi:type="dcterms:W3CDTF">2019-07-19T05:20:15Z</dcterms:modified>
</cp:coreProperties>
</file>